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8C59-CFB2-41A8-B349-887AB1FDA4BF}" type="datetimeFigureOut">
              <a:rPr lang="zh-CN" altLang="en-US" smtClean="0"/>
              <a:t>2023-07-04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AA67AF-C7F3-493F-83D0-3253DBA60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795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A67AF-C7F3-493F-83D0-3253DBA6009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595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867CB-D8A6-7FC5-5894-F7D0A3370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E4AF12-108D-9C06-5E1B-E129F99A6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639840-BF16-E935-ED25-813E7BCC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DECC-8F82-4021-B0B2-A45839E8C381}" type="datetimeFigureOut">
              <a:rPr lang="zh-CN" altLang="en-US" smtClean="0"/>
              <a:t>2023-07-04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796FA2-5B85-7661-81F6-A7FA98349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052113-2048-3A73-66CE-27C59915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23C-AA17-4FF8-84E6-AED00A456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101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E04460-5782-07BF-5F3F-56A0A5923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F02A4B-F8A6-40B2-68D0-14D6338E3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1D7FA8-DE7D-1101-F0CD-629381EC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DECC-8F82-4021-B0B2-A45839E8C381}" type="datetimeFigureOut">
              <a:rPr lang="zh-CN" altLang="en-US" smtClean="0"/>
              <a:t>2023-07-04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5DC903-95D4-B31C-B927-EE57E0C85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7A9EC7-AED0-47A9-987F-F7AD0B0B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23C-AA17-4FF8-84E6-AED00A456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400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F8A6E9-C30E-B4AC-AAB3-C6A14FAA59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571B7DB-01FC-7E02-F4C4-B338C7E5D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D70762-1813-F1B1-3866-2FEBA9AC6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DECC-8F82-4021-B0B2-A45839E8C381}" type="datetimeFigureOut">
              <a:rPr lang="zh-CN" altLang="en-US" smtClean="0"/>
              <a:t>2023-07-04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5B31F6-CD09-CB62-2475-43F65952F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E31676-D2C9-400C-1D6C-4B09D201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23C-AA17-4FF8-84E6-AED00A456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201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C869D3-FFAC-E65D-D358-BBFA8507F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DBC38C-75F7-7D00-0336-CB63D7448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567676-9840-F055-9D74-F3F65EC0B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DECC-8F82-4021-B0B2-A45839E8C381}" type="datetimeFigureOut">
              <a:rPr lang="zh-CN" altLang="en-US" smtClean="0"/>
              <a:t>2023-07-04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2DB5C2-5CCF-E9AE-91BB-CD3262F43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F231EF-6C29-EF16-6F76-BA51FD4BA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23C-AA17-4FF8-84E6-AED00A456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516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AB4DDB-2B85-CA62-223D-F37BA104A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FE3F82-0DE0-C9C7-7C71-02790FB03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6EE6B6-2DE7-92B3-8FBA-3DCC3E877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DECC-8F82-4021-B0B2-A45839E8C381}" type="datetimeFigureOut">
              <a:rPr lang="zh-CN" altLang="en-US" smtClean="0"/>
              <a:t>2023-07-04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3F1F36-771C-8F15-E791-2301E645C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306ABE-C5D0-ADEA-8C2F-D1221B7A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23C-AA17-4FF8-84E6-AED00A456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126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71925A-F9CA-CB2F-D586-AD0C99690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F72ED2-E50A-A02A-6507-FD37AB07A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0C5E8E-0D24-DB16-F20F-24D1EA818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C28FF4-FC92-9D30-4D59-5126A65AC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DECC-8F82-4021-B0B2-A45839E8C381}" type="datetimeFigureOut">
              <a:rPr lang="zh-CN" altLang="en-US" smtClean="0"/>
              <a:t>2023-07-04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81B0FC-402B-F919-8337-B15C27A7B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ED3C0B-C628-2805-B319-437272472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23C-AA17-4FF8-84E6-AED00A456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85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C20C0-0D9E-3824-FDAB-45F7AEB4B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9EC4C0-03DD-1F21-9775-845DA7E81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1A18A4-B472-25ED-139C-A8B310D8F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5B0E6E6-ED58-F721-05D2-0481F8514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6E83656-1A0A-D20A-77B8-0078BEDE3C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80FA567-4BB6-EBF9-AC6B-428724F43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DECC-8F82-4021-B0B2-A45839E8C381}" type="datetimeFigureOut">
              <a:rPr lang="zh-CN" altLang="en-US" smtClean="0"/>
              <a:t>2023-07-04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D9DE7BB-49CB-0711-BB3C-316162286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31A734A-0CC0-5300-3872-F790DD74E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23C-AA17-4FF8-84E6-AED00A456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909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3461E-9355-6705-AB37-A84B3CDA3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71113B-4F95-1FCE-2BC5-0DE442BE2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DECC-8F82-4021-B0B2-A45839E8C381}" type="datetimeFigureOut">
              <a:rPr lang="zh-CN" altLang="en-US" smtClean="0"/>
              <a:t>2023-07-04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2300DD-21E9-37B6-AE55-EFECC2314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B5F890-E7A7-DE66-F4BA-FE1F05807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23C-AA17-4FF8-84E6-AED00A456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053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A89EB35-B2F4-5912-8D85-7DD1702D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DECC-8F82-4021-B0B2-A45839E8C381}" type="datetimeFigureOut">
              <a:rPr lang="zh-CN" altLang="en-US" smtClean="0"/>
              <a:t>2023-07-04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BAFC3A1-E6AD-5B26-5631-DC186C6A0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EA5A31-E539-4708-ECEF-A4D1141B7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23C-AA17-4FF8-84E6-AED00A456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8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1479B-0365-95B8-0218-7DA0F587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168D76-FEA8-37BC-C2D0-80DDF96AD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08A235-FD03-95DE-9C68-7035B2AC2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94A557-2799-127A-0F2B-149F4ECE1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DECC-8F82-4021-B0B2-A45839E8C381}" type="datetimeFigureOut">
              <a:rPr lang="zh-CN" altLang="en-US" smtClean="0"/>
              <a:t>2023-07-04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B82B90-B9EA-7E47-62DA-0B493ACC0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EA457F-FE80-98B2-4718-DE945DA4E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23C-AA17-4FF8-84E6-AED00A456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89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0089E-2AA4-3E92-A5F4-1F225743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72988DE-654F-C44A-8CF8-6E3EFB665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4A4284-8543-865D-82AC-D3532EEAF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FE33C9-69F4-B6D1-720F-527255452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DECC-8F82-4021-B0B2-A45839E8C381}" type="datetimeFigureOut">
              <a:rPr lang="zh-CN" altLang="en-US" smtClean="0"/>
              <a:t>2023-07-04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C5B83B-82E3-3F80-A21A-2D57C0A54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49D712-16C2-C44A-E2BD-91C355C9B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C823C-AA17-4FF8-84E6-AED00A456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163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44A3732-C78B-BEC8-B883-11DA5BB9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111659-6813-984C-342D-4BE8F4BB2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4A5423-AB40-1902-E78C-063A21672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9DECC-8F82-4021-B0B2-A45839E8C381}" type="datetimeFigureOut">
              <a:rPr lang="zh-CN" altLang="en-US" smtClean="0"/>
              <a:t>2023-07-04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7DEEA7-D25F-FA25-DEE3-EB267B562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932F4F-B5AA-EFAF-CA0E-784C69F09C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C823C-AA17-4FF8-84E6-AED00A456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966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gp.gov.cn/cggg/zygg/gkzb/index_%7bpage%7d.htm" TargetMode="External"/><Relationship Id="rId2" Type="http://schemas.openxmlformats.org/officeDocument/2006/relationships/hyperlink" Target="http://www.ccgp.gov.cn/cggg/zygg/gkzb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F5840D-C464-5269-DD30-A5DA3808B8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需求分析</a:t>
            </a:r>
            <a:r>
              <a:rPr lang="en-US" altLang="zh-CN" dirty="0"/>
              <a:t>+</a:t>
            </a:r>
            <a:r>
              <a:rPr lang="zh-CN" altLang="en-US" dirty="0"/>
              <a:t>方案设计报告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A45D916-02AD-784E-AA69-23D36C679C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20050411</a:t>
            </a:r>
          </a:p>
          <a:p>
            <a:r>
              <a:rPr lang="en-US" altLang="zh-CN" dirty="0"/>
              <a:t>2005041113 </a:t>
            </a:r>
            <a:r>
              <a:rPr lang="zh-CN" altLang="en-US" dirty="0"/>
              <a:t>龚柏荣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79547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2A2923-24E4-5F04-97C9-49434F44C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3. </a:t>
            </a:r>
            <a:r>
              <a:rPr lang="zh-CN" altLang="en-US" dirty="0"/>
              <a:t>招标文件的下载通过</a:t>
            </a:r>
            <a:r>
              <a:rPr lang="en-US" altLang="zh-CN" dirty="0"/>
              <a:t>re</a:t>
            </a:r>
            <a:r>
              <a:rPr lang="zh-CN" altLang="en-US" dirty="0"/>
              <a:t>正则定位清洗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2BC003-3265-D2A6-FAE2-A4C6DD33B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8628184" cy="48533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B6E9BA-811A-4063-5901-6C1DDE05D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763" y="3940243"/>
            <a:ext cx="5171429" cy="3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89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BC1F6-33FE-CFC3-FC2E-667612533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定时任务执行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F32D70-0DB1-687D-14BD-CDDEBC047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47446"/>
            <a:ext cx="12192000" cy="531055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dirty="0"/>
              <a:t>因为没有在服务器中运行，所以定时任务的不是使用</a:t>
            </a:r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sched</a:t>
            </a:r>
            <a:r>
              <a:rPr lang="zh-CN" altLang="en-US" dirty="0"/>
              <a:t>库执行，而是通用</a:t>
            </a:r>
            <a:r>
              <a:rPr lang="en-US" altLang="zh-CN" dirty="0"/>
              <a:t>Windows</a:t>
            </a:r>
            <a:r>
              <a:rPr lang="zh-CN" altLang="en-US" dirty="0"/>
              <a:t>定时任务执行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将项目进行封装，创建</a:t>
            </a:r>
            <a:r>
              <a:rPr lang="en-US" altLang="zh-CN" dirty="0"/>
              <a:t>start.py</a:t>
            </a:r>
            <a:r>
              <a:rPr lang="zh-CN" altLang="en-US" dirty="0"/>
              <a:t>执行项目，将项目路径添加到环境变量中，将要执行的任务使用</a:t>
            </a:r>
            <a:r>
              <a:rPr lang="en-US" altLang="zh-CN" dirty="0"/>
              <a:t>bat</a:t>
            </a:r>
            <a:r>
              <a:rPr lang="zh-CN" altLang="en-US" dirty="0"/>
              <a:t>文件定义好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打开“任务计划程序”，可以在</a:t>
            </a:r>
            <a:r>
              <a:rPr lang="en-US" altLang="zh-CN" dirty="0"/>
              <a:t>Windows</a:t>
            </a:r>
            <a:r>
              <a:rPr lang="zh-CN" altLang="en-US" dirty="0"/>
              <a:t>搜索栏中输入“任务计划程序”来打开。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在左侧面板中找到“任务计划程序库”，右键点击并选择“创建任务”。在弹出的对话框中，输入任务名称并勾选“使用最高权限运行”。切换到“触发器”选项卡，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点击“新建”，设置触发器的具体时间和频率，如每天、每周、每月等。切换到“操作”选项卡，点击“新建”，在“程序或脚本”一栏中输入</a:t>
            </a:r>
            <a:r>
              <a:rPr lang="en-US" altLang="zh-CN" dirty="0"/>
              <a:t>bat</a:t>
            </a:r>
            <a:r>
              <a:rPr lang="zh-CN" altLang="en-US" dirty="0"/>
              <a:t>文件路径点击“确定”保存设置，任务计划程序会自动执行</a:t>
            </a:r>
            <a:r>
              <a:rPr lang="en-US" altLang="zh-CN" dirty="0"/>
              <a:t>Python</a:t>
            </a:r>
            <a:r>
              <a:rPr lang="zh-CN" altLang="en-US" dirty="0"/>
              <a:t>程序，可以在“历史记录”中查看执行情况</a:t>
            </a:r>
          </a:p>
        </p:txBody>
      </p:sp>
    </p:spTree>
    <p:extLst>
      <p:ext uri="{BB962C8B-B14F-4D97-AF65-F5344CB8AC3E}">
        <p14:creationId xmlns:p14="http://schemas.microsoft.com/office/powerpoint/2010/main" val="2271284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3ABF55-2F4D-9070-7DBB-83175CC2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A4977D-CAB2-DC72-1F5D-926428552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C1B67D-E7FC-5E53-D3B3-F6D04F147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40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FBCF5F-8422-3D65-5857-40455269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866A97-F084-D817-5C25-894D7A063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A05BCC-79D4-F10A-619A-F85C6DAE8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87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14716-EB15-FA65-7839-27FF3233D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多次爬取数据避免重复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D7EF06-F684-35DF-8892-0FCFE2F1F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我的项目将数据保存到</a:t>
            </a:r>
            <a:r>
              <a:rPr lang="en-US" altLang="zh-CN" dirty="0" err="1"/>
              <a:t>execl</a:t>
            </a:r>
            <a:r>
              <a:rPr lang="zh-CN" altLang="en-US" dirty="0"/>
              <a:t>文件中，所以如果多线程爬取的话，在保存文件过程中很有可能发生临界区安全问题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单线程爬取模式：这里使用配置文件方式进行避免重复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在每次爬取结束后，会将今天第一次爬取的数据写入配置文件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当第二天进行爬取时，如果爬取到配置文件信息内的数据，说明最新的数据已经爬取完毕了，这是需要停止运行，同时更新配置文件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7173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5817E-BB6D-2016-0462-2A0ED8ACA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7BB48B-DD08-8BCC-8FD2-D412F1AE2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C34476-B0CD-327B-56FC-EA291FFC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24616" cy="41763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4819A7-6527-B7AE-4B45-056E61857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322" y="2673411"/>
            <a:ext cx="7557260" cy="425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58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F6E956-3553-336C-4AF0-A76F91217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dirty="0"/>
              <a:t>数据存储</a:t>
            </a:r>
            <a:r>
              <a:rPr lang="en-US" altLang="zh-CN" dirty="0" err="1"/>
              <a:t>execl</a:t>
            </a:r>
            <a:r>
              <a:rPr lang="zh-CN" altLang="en-US" dirty="0"/>
              <a:t>，并分析数据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9BC97F-9705-473B-C5E8-E34FF0095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保存数据到</a:t>
            </a:r>
            <a:r>
              <a:rPr lang="en-US" altLang="zh-CN" dirty="0" err="1"/>
              <a:t>execl</a:t>
            </a:r>
            <a:r>
              <a:rPr lang="zh-CN" altLang="en-US" dirty="0"/>
              <a:t>主要使用的是</a:t>
            </a:r>
            <a:r>
              <a:rPr lang="en-US" altLang="zh-CN" dirty="0" err="1"/>
              <a:t>openpyxl</a:t>
            </a:r>
            <a:r>
              <a:rPr lang="zh-CN" altLang="en-US" dirty="0"/>
              <a:t>库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BA86D9-1444-42A8-1976-7CCDFBC7C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3729"/>
            <a:ext cx="8768862" cy="460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2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013B15-407E-83C3-FF67-45BA21E00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AA753-F806-7842-4DDF-5FB4843A4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FCEBB6-88E4-917D-585A-3AB2338B0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88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CB005-EA94-64C2-1373-535F5BA5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9FBDBB-8436-F299-8F85-781CECC29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C61B76-53B0-2FF1-9437-6C966B19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58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3FCC24-7F20-3BC6-FA3B-2754FAFE8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CD6AE6-10C6-C5B6-56F8-49FCCCD3D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0CE788-FC28-ECF7-3228-349CEBAB8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577" y="0"/>
            <a:ext cx="5057143" cy="35142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DE8F9C-117E-02DE-D74D-17176609C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566" y="0"/>
            <a:ext cx="6963394" cy="47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AE3F36-4423-3D79-9705-4FE46E3A3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DBE0A7-D2D7-9E6E-DD2E-2DFCDF4AB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zh-CN" altLang="en-US" dirty="0"/>
              <a:t>任务概述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1800" b="1" kern="100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          </a:t>
            </a:r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网络爬虫获取招标信息，针对某一地区发出的招标信息进行分析，对该地区可实现画像，自动</a:t>
            </a:r>
            <a:endParaRPr lang="en-US" altLang="zh-CN" sz="1800" b="1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分析出该地区的招标特点及经济发展水平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需求分析</a:t>
            </a:r>
            <a:endParaRPr lang="en-US" altLang="zh-CN" dirty="0"/>
          </a:p>
          <a:p>
            <a:pPr indent="0" algn="just">
              <a:lnSpc>
                <a:spcPct val="150000"/>
              </a:lnSpc>
              <a:buNone/>
            </a:pP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1. </a:t>
            </a:r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爬虫自动获取网页招标数据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2. </a:t>
            </a:r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将获取的招标数据保存到</a:t>
            </a:r>
            <a:r>
              <a:rPr lang="en-US" altLang="zh-CN" sz="1800" b="1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execl</a:t>
            </a:r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中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3. </a:t>
            </a:r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将数据进行可视化，分析当前区域的招标特点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en-US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4. 24</a:t>
            </a:r>
            <a:r>
              <a:rPr lang="zh-CN" altLang="zh-CN" sz="1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小时爬取一次，多次爬取的数据不能重复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9831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BF1CC7-3405-7A42-9209-B93B1B95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方案设计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D33EEC-71F9-F8D5-9861-8A0A112FB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zh-CN" altLang="en-US" dirty="0"/>
              <a:t>爬取网站为：</a:t>
            </a:r>
            <a:r>
              <a:rPr lang="en-US" altLang="zh-CN" dirty="0">
                <a:hlinkClick r:id="rId2"/>
              </a:rPr>
              <a:t>http://www.ccgp.gov.cn/cggg/zygg/gkzb/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网站特征：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GET</a:t>
            </a:r>
            <a:r>
              <a:rPr lang="zh-CN" altLang="en-US" dirty="0"/>
              <a:t>方法即可获取网页数据；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不同招标连接内部的数据可能发生变化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重要信息招标地址可能吗没有包含省份，导致分析困难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网站翻页实现：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f</a:t>
            </a:r>
            <a:r>
              <a:rPr lang="en-US" altLang="zh-CN" dirty="0">
                <a:hlinkClick r:id="rId3"/>
              </a:rPr>
              <a:t>http://www.ccgp.gov.cn/cggg/zygg/gkzb/index_{page}.htm</a:t>
            </a:r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282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6C9D520-EBFC-144A-1F45-CA71AB89A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2105" y="0"/>
            <a:ext cx="12476209" cy="6858000"/>
          </a:xfrm>
        </p:spPr>
      </p:pic>
    </p:spTree>
    <p:extLst>
      <p:ext uri="{BB962C8B-B14F-4D97-AF65-F5344CB8AC3E}">
        <p14:creationId xmlns:p14="http://schemas.microsoft.com/office/powerpoint/2010/main" val="858139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F0E97E9-0EA4-6F6B-C7C8-0AA4C2B7C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40837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6A914E4-C51C-94BD-88C2-AA3E4D11D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50497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85532F-5061-0BF3-2388-6F4FF9E85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A1AF87-FDA9-B857-4297-A25E1B46B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0F0A59-446D-C84A-37F9-862545F64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15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7C3576-DC66-E25F-0C0D-3AAD5B1B2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由上图可知：</a:t>
            </a:r>
            <a:r>
              <a:rPr lang="en-US" altLang="zh-CN" dirty="0"/>
              <a:t>GET</a:t>
            </a:r>
            <a:r>
              <a:rPr lang="zh-CN" altLang="en-US" dirty="0"/>
              <a:t>获取数据后，使用</a:t>
            </a:r>
            <a:r>
              <a:rPr lang="en-US" altLang="zh-CN" dirty="0"/>
              <a:t>bs4</a:t>
            </a:r>
            <a:r>
              <a:rPr lang="zh-CN" altLang="en-US" dirty="0"/>
              <a:t>清洗数据，直接可以获取对应标签的内容，这样就算内容不同也可以正常获取到数据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为了解决招标地址不准确的位置，这里采用优先级估值的方式进行估计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6D1F12-28EF-D07E-A9C4-D1B7C5E78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0685"/>
            <a:ext cx="7659076" cy="43082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FEB7CF-5B03-430A-5C90-7B9760F26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076" y="1793631"/>
            <a:ext cx="4219200" cy="499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9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98E698-9705-AA06-5011-D7D7AE939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F83AD2-82A5-2B5C-76A9-78C9D6923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843771-367B-1041-CA3F-AB83B5632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05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542</Words>
  <Application>Microsoft Office PowerPoint</Application>
  <PresentationFormat>宽屏</PresentationFormat>
  <Paragraphs>42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等线 Light</vt:lpstr>
      <vt:lpstr>Arial</vt:lpstr>
      <vt:lpstr>Calibri</vt:lpstr>
      <vt:lpstr>Office 主题​​</vt:lpstr>
      <vt:lpstr>需求分析+方案设计报告</vt:lpstr>
      <vt:lpstr>需求分析</vt:lpstr>
      <vt:lpstr>方案设计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 定时任务执行</vt:lpstr>
      <vt:lpstr>PowerPoint 演示文稿</vt:lpstr>
      <vt:lpstr>PowerPoint 演示文稿</vt:lpstr>
      <vt:lpstr>5. 多次爬取数据避免重复</vt:lpstr>
      <vt:lpstr>PowerPoint 演示文稿</vt:lpstr>
      <vt:lpstr>6. 数据存储execl，并分析数据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需求分析+方案设计报告</dc:title>
  <dc:creator>Larry dodamce</dc:creator>
  <cp:lastModifiedBy>Larry dodamce</cp:lastModifiedBy>
  <cp:revision>4</cp:revision>
  <dcterms:created xsi:type="dcterms:W3CDTF">2023-07-04T10:06:09Z</dcterms:created>
  <dcterms:modified xsi:type="dcterms:W3CDTF">2023-07-04T10:48:59Z</dcterms:modified>
</cp:coreProperties>
</file>